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8" r:id="rId2"/>
    <p:sldId id="284" r:id="rId3"/>
    <p:sldId id="276" r:id="rId4"/>
    <p:sldId id="285" r:id="rId5"/>
    <p:sldId id="286" r:id="rId6"/>
    <p:sldId id="302" r:id="rId7"/>
    <p:sldId id="303" r:id="rId8"/>
    <p:sldId id="304" r:id="rId9"/>
    <p:sldId id="266" r:id="rId10"/>
    <p:sldId id="305" r:id="rId11"/>
    <p:sldId id="281" r:id="rId12"/>
    <p:sldId id="306" r:id="rId13"/>
    <p:sldId id="307" r:id="rId14"/>
    <p:sldId id="30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29B901-CC07-CB02-AC4A-08E2EB5D868D}" v="20" dt="2025-10-22T19:45:01.837"/>
    <p1510:client id="{27B283D8-87B9-4042-7617-B7F8BBC0B31C}" v="31" dt="2025-10-21T21:29:16.425"/>
    <p1510:client id="{361BA5B3-D87B-5249-344D-BEA589A5FB4F}" v="2" dt="2025-10-21T19:56:29.842"/>
    <p1510:client id="{42D2E477-A956-4A7D-D1F6-D5D46CD57AF1}" v="1" dt="2025-10-21T19:57:59.913"/>
    <p1510:client id="{522C0C01-E63B-FB7A-0A94-D6BE939AB9E1}" v="577" dt="2025-10-21T12:25:25.871"/>
    <p1510:client id="{7D7A554C-ECEE-70EB-37D8-DEDDEE3180B4}" v="1302" dt="2025-10-21T19:45:16.510"/>
    <p1510:client id="{9F5440D6-4016-6A53-57C3-485C2F3795CF}" v="521" dt="2025-10-21T15:04:20.009"/>
    <p1510:client id="{A2DABC98-EA01-2293-C247-9FC8EE6AE40F}" v="19" dt="2025-10-21T12:31:30.595"/>
    <p1510:client id="{C21235F7-F5D9-B8C1-6EDD-23075B396CD2}" v="9" dt="2025-10-22T00:38:46.868"/>
    <p1510:client id="{E9C6FB9F-9707-2079-0C38-78C0B6AE9B49}" v="148" dt="2025-10-21T12:23:15.6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586BB16-B146-4506-8BF9-C7E91AF71A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E2D5C1-AA66-7847-B3C0-1EB53BF628B5}"/>
              </a:ext>
            </a:extLst>
          </p:cNvPr>
          <p:cNvSpPr/>
          <p:nvPr userDrawn="1"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A7B7BB-7256-1148-ABC0-EC75A28B76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18E4B4B5-886E-614F-9423-90111BFF767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349153" y="6411668"/>
            <a:ext cx="27432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9E113F32-3E6D-4F9A-A773-66183D9F62AD}" type="slidenum">
              <a:rPr lang="en-ID" smtClean="0"/>
              <a:pPr/>
              <a:t>‹#›</a:t>
            </a:fld>
            <a:endParaRPr lang="en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CBE14A-009A-3B4B-BDD7-B05A9C94BB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753" y="5703118"/>
            <a:ext cx="11176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491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802A36-3A1A-40FD-BFF7-FAD04A10C6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739" y="38272"/>
            <a:ext cx="4859932" cy="6292189"/>
          </a:xfrm>
          <a:custGeom>
            <a:avLst/>
            <a:gdLst>
              <a:gd name="connsiteX0" fmla="*/ 0 w 4903670"/>
              <a:gd name="connsiteY0" fmla="*/ 0 h 6858000"/>
              <a:gd name="connsiteX1" fmla="*/ 4903670 w 4903670"/>
              <a:gd name="connsiteY1" fmla="*/ 0 h 6858000"/>
              <a:gd name="connsiteX2" fmla="*/ 4903670 w 4903670"/>
              <a:gd name="connsiteY2" fmla="*/ 6858000 h 6858000"/>
              <a:gd name="connsiteX3" fmla="*/ 0 w 490367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03670" h="6858000">
                <a:moveTo>
                  <a:pt x="0" y="0"/>
                </a:moveTo>
                <a:lnTo>
                  <a:pt x="4903670" y="0"/>
                </a:lnTo>
                <a:lnTo>
                  <a:pt x="490367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E0E12A-9852-43FE-91BC-51D666804CB8}"/>
              </a:ext>
            </a:extLst>
          </p:cNvPr>
          <p:cNvSpPr/>
          <p:nvPr userDrawn="1"/>
        </p:nvSpPr>
        <p:spPr>
          <a:xfrm>
            <a:off x="4903671" y="4394200"/>
            <a:ext cx="174859" cy="2463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 b="0" i="0">
              <a:latin typeface="Calibri Regular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54A87D-457D-C241-B486-3B842CA5BCC9}"/>
              </a:ext>
            </a:extLst>
          </p:cNvPr>
          <p:cNvSpPr/>
          <p:nvPr userDrawn="1"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79883E-D3CA-41ED-85DA-C4839B77CD28}"/>
              </a:ext>
            </a:extLst>
          </p:cNvPr>
          <p:cNvSpPr/>
          <p:nvPr userDrawn="1"/>
        </p:nvSpPr>
        <p:spPr>
          <a:xfrm>
            <a:off x="4903671" y="0"/>
            <a:ext cx="174859" cy="4394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 b="0" i="0">
              <a:latin typeface="Calibri Regular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3F604C-5014-AB49-8CC0-820F7D4E339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C99E72E-91BC-BF41-9908-7ED98FDD752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349153" y="6411668"/>
            <a:ext cx="27432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9E113F32-3E6D-4F9A-A773-66183D9F62AD}" type="slidenum">
              <a:rPr lang="en-ID" smtClean="0"/>
              <a:pPr/>
              <a:t>‹#›</a:t>
            </a:fld>
            <a:endParaRPr lang="en-ID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BB37720-40E5-0842-BA07-AE0A0DB22A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753" y="5703118"/>
            <a:ext cx="11176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745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D3F8E92-0E5A-4090-BCB9-36A66172F8ED}"/>
              </a:ext>
            </a:extLst>
          </p:cNvPr>
          <p:cNvGrpSpPr/>
          <p:nvPr userDrawn="1"/>
        </p:nvGrpSpPr>
        <p:grpSpPr>
          <a:xfrm>
            <a:off x="5137640" y="2"/>
            <a:ext cx="148813" cy="6857999"/>
            <a:chOff x="1263784" y="1"/>
            <a:chExt cx="147921" cy="349503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C0AB24E-310E-4D55-9EE5-81ED84030730}"/>
                </a:ext>
              </a:extLst>
            </p:cNvPr>
            <p:cNvSpPr/>
            <p:nvPr/>
          </p:nvSpPr>
          <p:spPr>
            <a:xfrm>
              <a:off x="1263784" y="1"/>
              <a:ext cx="147921" cy="223941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1" b="0" i="0">
                <a:latin typeface="Calibri Regular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13AE9BC-47D3-41DF-8565-F6C3E3C1519B}"/>
                </a:ext>
              </a:extLst>
            </p:cNvPr>
            <p:cNvSpPr/>
            <p:nvPr/>
          </p:nvSpPr>
          <p:spPr>
            <a:xfrm>
              <a:off x="1263784" y="2239415"/>
              <a:ext cx="147921" cy="12556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1" b="0" i="0">
                <a:latin typeface="Calibri Regular"/>
              </a:endParaRPr>
            </a:p>
          </p:txBody>
        </p:sp>
      </p:grp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CF6F59B-83AC-40F1-A7C2-238E6F381A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4791" y="966070"/>
            <a:ext cx="3885984" cy="4925863"/>
          </a:xfrm>
          <a:custGeom>
            <a:avLst/>
            <a:gdLst>
              <a:gd name="connsiteX0" fmla="*/ 0 w 3885984"/>
              <a:gd name="connsiteY0" fmla="*/ 0 h 4925862"/>
              <a:gd name="connsiteX1" fmla="*/ 3885984 w 3885984"/>
              <a:gd name="connsiteY1" fmla="*/ 0 h 4925862"/>
              <a:gd name="connsiteX2" fmla="*/ 3885984 w 3885984"/>
              <a:gd name="connsiteY2" fmla="*/ 4925862 h 4925862"/>
              <a:gd name="connsiteX3" fmla="*/ 0 w 3885984"/>
              <a:gd name="connsiteY3" fmla="*/ 4925862 h 492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5984" h="4925862">
                <a:moveTo>
                  <a:pt x="0" y="0"/>
                </a:moveTo>
                <a:lnTo>
                  <a:pt x="3885984" y="0"/>
                </a:lnTo>
                <a:lnTo>
                  <a:pt x="3885984" y="4925862"/>
                </a:lnTo>
                <a:lnTo>
                  <a:pt x="0" y="49258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6B5513-859B-0343-8891-FBD3FC8AE045}"/>
              </a:ext>
            </a:extLst>
          </p:cNvPr>
          <p:cNvSpPr/>
          <p:nvPr userDrawn="1"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73D179-69D4-1A4E-B43E-22C18E7A74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98277322-CC12-3C40-8B8E-4BCA08B1D20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349153" y="6411668"/>
            <a:ext cx="27432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9E113F32-3E6D-4F9A-A773-66183D9F62AD}" type="slidenum">
              <a:rPr lang="en-ID" smtClean="0"/>
              <a:pPr/>
              <a:t>‹#›</a:t>
            </a:fld>
            <a:endParaRPr lang="en-ID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13DE5A-DA8C-CE49-8958-71F0CE9F61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753" y="5703118"/>
            <a:ext cx="11176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445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6A2894E-6D8C-4FDE-859A-A717DE6B9B95}"/>
              </a:ext>
            </a:extLst>
          </p:cNvPr>
          <p:cNvSpPr/>
          <p:nvPr userDrawn="1"/>
        </p:nvSpPr>
        <p:spPr>
          <a:xfrm flipH="1">
            <a:off x="8465906" y="0"/>
            <a:ext cx="3726095" cy="61532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 b="0" i="0">
              <a:latin typeface="Calibri Regular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4A6E7C-8F9F-4E0A-A2FB-BA905EC06206}"/>
              </a:ext>
            </a:extLst>
          </p:cNvPr>
          <p:cNvSpPr/>
          <p:nvPr userDrawn="1"/>
        </p:nvSpPr>
        <p:spPr>
          <a:xfrm flipH="1">
            <a:off x="6944757" y="5970335"/>
            <a:ext cx="4335343" cy="18287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 b="0" i="0">
              <a:latin typeface="Calibri Regular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7D5531A-997B-479C-B2C0-72147104F0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44758" y="704791"/>
            <a:ext cx="4335351" cy="5265543"/>
          </a:xfrm>
          <a:custGeom>
            <a:avLst/>
            <a:gdLst>
              <a:gd name="connsiteX0" fmla="*/ 0 w 4335350"/>
              <a:gd name="connsiteY0" fmla="*/ 0 h 5265543"/>
              <a:gd name="connsiteX1" fmla="*/ 4335350 w 4335350"/>
              <a:gd name="connsiteY1" fmla="*/ 0 h 5265543"/>
              <a:gd name="connsiteX2" fmla="*/ 4335350 w 4335350"/>
              <a:gd name="connsiteY2" fmla="*/ 5265543 h 5265543"/>
              <a:gd name="connsiteX3" fmla="*/ 0 w 4335350"/>
              <a:gd name="connsiteY3" fmla="*/ 5265543 h 526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5350" h="5265543">
                <a:moveTo>
                  <a:pt x="0" y="0"/>
                </a:moveTo>
                <a:lnTo>
                  <a:pt x="4335350" y="0"/>
                </a:lnTo>
                <a:lnTo>
                  <a:pt x="4335350" y="5265543"/>
                </a:lnTo>
                <a:lnTo>
                  <a:pt x="0" y="52655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26B197-DE35-3840-903D-7D3E61015659}"/>
              </a:ext>
            </a:extLst>
          </p:cNvPr>
          <p:cNvSpPr/>
          <p:nvPr userDrawn="1"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B11BE8-6131-D945-87F3-9D02EC9E5E0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0C0A8668-0C9C-BB49-93B9-3AF1F2C1799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349153" y="6411668"/>
            <a:ext cx="27432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9E113F32-3E6D-4F9A-A773-66183D9F62AD}" type="slidenum">
              <a:rPr lang="en-ID" smtClean="0"/>
              <a:pPr/>
              <a:t>‹#›</a:t>
            </a:fld>
            <a:endParaRPr lang="en-ID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CB9890-B02A-E04C-ACD0-A43F87370F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753" y="5703118"/>
            <a:ext cx="11176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59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43A8DC-187C-46D4-A57F-CD393C091C4D}"/>
              </a:ext>
            </a:extLst>
          </p:cNvPr>
          <p:cNvSpPr/>
          <p:nvPr userDrawn="1"/>
        </p:nvSpPr>
        <p:spPr>
          <a:xfrm>
            <a:off x="816450" y="952500"/>
            <a:ext cx="3561127" cy="476885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 b="0" i="0">
              <a:latin typeface="Calibri Regular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7BC3311-5259-4C76-BCCD-88601E0DA0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15579" y="1505946"/>
            <a:ext cx="3520020" cy="2086871"/>
          </a:xfrm>
          <a:custGeom>
            <a:avLst/>
            <a:gdLst>
              <a:gd name="connsiteX0" fmla="*/ 0 w 3520020"/>
              <a:gd name="connsiteY0" fmla="*/ 0 h 2086871"/>
              <a:gd name="connsiteX1" fmla="*/ 3520020 w 3520020"/>
              <a:gd name="connsiteY1" fmla="*/ 0 h 2086871"/>
              <a:gd name="connsiteX2" fmla="*/ 3520020 w 3520020"/>
              <a:gd name="connsiteY2" fmla="*/ 2086871 h 2086871"/>
              <a:gd name="connsiteX3" fmla="*/ 0 w 3520020"/>
              <a:gd name="connsiteY3" fmla="*/ 2086871 h 208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0020" h="2086871">
                <a:moveTo>
                  <a:pt x="0" y="0"/>
                </a:moveTo>
                <a:lnTo>
                  <a:pt x="3520020" y="0"/>
                </a:lnTo>
                <a:lnTo>
                  <a:pt x="3520020" y="2086871"/>
                </a:lnTo>
                <a:lnTo>
                  <a:pt x="0" y="20868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DAAFA5-5589-0F4C-965D-4098C8AD04B4}"/>
              </a:ext>
            </a:extLst>
          </p:cNvPr>
          <p:cNvSpPr/>
          <p:nvPr userDrawn="1"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AF4997-DE8D-A741-B828-247A0B87102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EDC0BB80-8A16-7747-B2E8-1F568332F5D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349153" y="6411668"/>
            <a:ext cx="27432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9E113F32-3E6D-4F9A-A773-66183D9F62AD}" type="slidenum">
              <a:rPr lang="en-ID" smtClean="0"/>
              <a:pPr/>
              <a:t>‹#›</a:t>
            </a:fld>
            <a:endParaRPr lang="en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E8AF30-37C0-1D4E-AC90-3A54D0441A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753" y="5703118"/>
            <a:ext cx="11176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628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A7DC167-153D-48B9-913D-BB64FCBF831A}"/>
              </a:ext>
            </a:extLst>
          </p:cNvPr>
          <p:cNvGrpSpPr/>
          <p:nvPr userDrawn="1"/>
        </p:nvGrpSpPr>
        <p:grpSpPr>
          <a:xfrm rot="16200000">
            <a:off x="9442694" y="2778703"/>
            <a:ext cx="111676" cy="5386940"/>
            <a:chOff x="1263784" y="1"/>
            <a:chExt cx="147921" cy="349503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2B44A3B-5A5A-486E-933F-7E6472E8EB15}"/>
                </a:ext>
              </a:extLst>
            </p:cNvPr>
            <p:cNvSpPr/>
            <p:nvPr/>
          </p:nvSpPr>
          <p:spPr>
            <a:xfrm>
              <a:off x="1263784" y="1"/>
              <a:ext cx="147921" cy="223941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1" b="0" i="0">
                <a:latin typeface="Calibri Regular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33FC56E-72A1-44D8-BDFD-7B95ABAC6463}"/>
                </a:ext>
              </a:extLst>
            </p:cNvPr>
            <p:cNvSpPr/>
            <p:nvPr/>
          </p:nvSpPr>
          <p:spPr>
            <a:xfrm>
              <a:off x="1263784" y="2239415"/>
              <a:ext cx="147921" cy="12556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1" b="0" i="0">
                <a:latin typeface="Calibri Regular"/>
              </a:endParaRPr>
            </a:p>
          </p:txBody>
        </p:sp>
      </p:grp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5C2467C-7446-4E02-A977-7A833F4AAB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05061" y="802453"/>
            <a:ext cx="5386940" cy="4613883"/>
          </a:xfrm>
          <a:custGeom>
            <a:avLst/>
            <a:gdLst>
              <a:gd name="connsiteX0" fmla="*/ 0 w 5386940"/>
              <a:gd name="connsiteY0" fmla="*/ 0 h 4613882"/>
              <a:gd name="connsiteX1" fmla="*/ 5386940 w 5386940"/>
              <a:gd name="connsiteY1" fmla="*/ 0 h 4613882"/>
              <a:gd name="connsiteX2" fmla="*/ 5386940 w 5386940"/>
              <a:gd name="connsiteY2" fmla="*/ 4613882 h 4613882"/>
              <a:gd name="connsiteX3" fmla="*/ 0 w 5386940"/>
              <a:gd name="connsiteY3" fmla="*/ 4613882 h 461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86940" h="4613882">
                <a:moveTo>
                  <a:pt x="0" y="0"/>
                </a:moveTo>
                <a:lnTo>
                  <a:pt x="5386940" y="0"/>
                </a:lnTo>
                <a:lnTo>
                  <a:pt x="5386940" y="4613882"/>
                </a:lnTo>
                <a:lnTo>
                  <a:pt x="0" y="461388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DD72E8-3A24-F744-8BD3-B6ADB7CCD047}"/>
              </a:ext>
            </a:extLst>
          </p:cNvPr>
          <p:cNvSpPr/>
          <p:nvPr userDrawn="1"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B625CE-EA2E-DD46-931A-A9026949D3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1403C307-7369-A34D-BFAE-B5881289A4C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349153" y="6411668"/>
            <a:ext cx="27432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9E113F32-3E6D-4F9A-A773-66183D9F62AD}" type="slidenum">
              <a:rPr lang="en-ID" smtClean="0"/>
              <a:pPr/>
              <a:t>‹#›</a:t>
            </a:fld>
            <a:endParaRPr lang="en-ID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95730A-96EB-ED47-BD06-0B638F7556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753" y="5703118"/>
            <a:ext cx="11176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850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D1E221A-A9C5-4B60-A3D7-9AF3514998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73200" y="1008004"/>
            <a:ext cx="4749800" cy="2478608"/>
          </a:xfrm>
          <a:custGeom>
            <a:avLst/>
            <a:gdLst>
              <a:gd name="connsiteX0" fmla="*/ 0 w 4749800"/>
              <a:gd name="connsiteY0" fmla="*/ 0 h 2478608"/>
              <a:gd name="connsiteX1" fmla="*/ 4749800 w 4749800"/>
              <a:gd name="connsiteY1" fmla="*/ 0 h 2478608"/>
              <a:gd name="connsiteX2" fmla="*/ 4749800 w 4749800"/>
              <a:gd name="connsiteY2" fmla="*/ 2478608 h 2478608"/>
              <a:gd name="connsiteX3" fmla="*/ 0 w 4749800"/>
              <a:gd name="connsiteY3" fmla="*/ 2478608 h 247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9800" h="2478608">
                <a:moveTo>
                  <a:pt x="0" y="0"/>
                </a:moveTo>
                <a:lnTo>
                  <a:pt x="4749800" y="0"/>
                </a:lnTo>
                <a:lnTo>
                  <a:pt x="4749800" y="2478608"/>
                </a:lnTo>
                <a:lnTo>
                  <a:pt x="0" y="247860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1CF9A8-5DAE-A64C-B9CF-6ACD86C3802F}"/>
              </a:ext>
            </a:extLst>
          </p:cNvPr>
          <p:cNvSpPr/>
          <p:nvPr userDrawn="1"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4D12B7-B561-C243-ADB6-714017EBF2D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9A6592E5-2633-6A43-B760-DB27D7A03A9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349153" y="6411668"/>
            <a:ext cx="27432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9E113F32-3E6D-4F9A-A773-66183D9F62AD}" type="slidenum">
              <a:rPr lang="en-ID" smtClean="0"/>
              <a:pPr/>
              <a:t>‹#›</a:t>
            </a:fld>
            <a:endParaRPr lang="en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BF55AF-2868-E441-8443-D2CA386046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753" y="5703118"/>
            <a:ext cx="11176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755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169E76C-9B58-4D7A-84E7-21FF6547B7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1530" y="1172217"/>
            <a:ext cx="2636743" cy="1515043"/>
          </a:xfrm>
          <a:custGeom>
            <a:avLst/>
            <a:gdLst>
              <a:gd name="connsiteX0" fmla="*/ 0 w 2636742"/>
              <a:gd name="connsiteY0" fmla="*/ 0 h 1515043"/>
              <a:gd name="connsiteX1" fmla="*/ 2636742 w 2636742"/>
              <a:gd name="connsiteY1" fmla="*/ 0 h 1515043"/>
              <a:gd name="connsiteX2" fmla="*/ 2636742 w 2636742"/>
              <a:gd name="connsiteY2" fmla="*/ 1515043 h 1515043"/>
              <a:gd name="connsiteX3" fmla="*/ 0 w 2636742"/>
              <a:gd name="connsiteY3" fmla="*/ 1515043 h 151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6742" h="1515043">
                <a:moveTo>
                  <a:pt x="0" y="0"/>
                </a:moveTo>
                <a:lnTo>
                  <a:pt x="2636742" y="0"/>
                </a:lnTo>
                <a:lnTo>
                  <a:pt x="2636742" y="1515043"/>
                </a:lnTo>
                <a:lnTo>
                  <a:pt x="0" y="15150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057AD7-AE6F-4391-A418-B87AB89F72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97065" y="1172217"/>
            <a:ext cx="2636743" cy="1515043"/>
          </a:xfrm>
          <a:custGeom>
            <a:avLst/>
            <a:gdLst>
              <a:gd name="connsiteX0" fmla="*/ 0 w 2636742"/>
              <a:gd name="connsiteY0" fmla="*/ 0 h 1515043"/>
              <a:gd name="connsiteX1" fmla="*/ 2636742 w 2636742"/>
              <a:gd name="connsiteY1" fmla="*/ 0 h 1515043"/>
              <a:gd name="connsiteX2" fmla="*/ 2636742 w 2636742"/>
              <a:gd name="connsiteY2" fmla="*/ 1515043 h 1515043"/>
              <a:gd name="connsiteX3" fmla="*/ 0 w 2636742"/>
              <a:gd name="connsiteY3" fmla="*/ 1515043 h 151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6742" h="1515043">
                <a:moveTo>
                  <a:pt x="0" y="0"/>
                </a:moveTo>
                <a:lnTo>
                  <a:pt x="2636742" y="0"/>
                </a:lnTo>
                <a:lnTo>
                  <a:pt x="2636742" y="1515043"/>
                </a:lnTo>
                <a:lnTo>
                  <a:pt x="0" y="15150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75B192C-2B7E-4E95-8520-86D83B2061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1529" y="3594925"/>
            <a:ext cx="2636743" cy="1515043"/>
          </a:xfrm>
          <a:custGeom>
            <a:avLst/>
            <a:gdLst>
              <a:gd name="connsiteX0" fmla="*/ 0 w 2636742"/>
              <a:gd name="connsiteY0" fmla="*/ 0 h 1515043"/>
              <a:gd name="connsiteX1" fmla="*/ 2636742 w 2636742"/>
              <a:gd name="connsiteY1" fmla="*/ 0 h 1515043"/>
              <a:gd name="connsiteX2" fmla="*/ 2636742 w 2636742"/>
              <a:gd name="connsiteY2" fmla="*/ 1515043 h 1515043"/>
              <a:gd name="connsiteX3" fmla="*/ 0 w 2636742"/>
              <a:gd name="connsiteY3" fmla="*/ 1515043 h 151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6742" h="1515043">
                <a:moveTo>
                  <a:pt x="0" y="0"/>
                </a:moveTo>
                <a:lnTo>
                  <a:pt x="2636742" y="0"/>
                </a:lnTo>
                <a:lnTo>
                  <a:pt x="2636742" y="1515043"/>
                </a:lnTo>
                <a:lnTo>
                  <a:pt x="0" y="15150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474C40C-CFD2-4DD4-BC7D-D15231E0BD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97063" y="3594925"/>
            <a:ext cx="2636743" cy="1515043"/>
          </a:xfrm>
          <a:custGeom>
            <a:avLst/>
            <a:gdLst>
              <a:gd name="connsiteX0" fmla="*/ 0 w 2636742"/>
              <a:gd name="connsiteY0" fmla="*/ 0 h 1515043"/>
              <a:gd name="connsiteX1" fmla="*/ 2636742 w 2636742"/>
              <a:gd name="connsiteY1" fmla="*/ 0 h 1515043"/>
              <a:gd name="connsiteX2" fmla="*/ 2636742 w 2636742"/>
              <a:gd name="connsiteY2" fmla="*/ 1515043 h 1515043"/>
              <a:gd name="connsiteX3" fmla="*/ 0 w 2636742"/>
              <a:gd name="connsiteY3" fmla="*/ 1515043 h 151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6742" h="1515043">
                <a:moveTo>
                  <a:pt x="0" y="0"/>
                </a:moveTo>
                <a:lnTo>
                  <a:pt x="2636742" y="0"/>
                </a:lnTo>
                <a:lnTo>
                  <a:pt x="2636742" y="1515043"/>
                </a:lnTo>
                <a:lnTo>
                  <a:pt x="0" y="15150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3A52C4-CE1E-3941-9C99-D441580185F0}"/>
              </a:ext>
            </a:extLst>
          </p:cNvPr>
          <p:cNvSpPr/>
          <p:nvPr userDrawn="1"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3EBDB7-DA93-E743-9780-505FDA65472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0175CEAD-E095-9F41-B8C1-747A4C4663B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349153" y="6411668"/>
            <a:ext cx="27432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9E113F32-3E6D-4F9A-A773-66183D9F62AD}" type="slidenum">
              <a:rPr lang="en-ID" smtClean="0"/>
              <a:pPr/>
              <a:t>‹#›</a:t>
            </a:fld>
            <a:endParaRPr lang="en-ID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286B97-57F6-DF4C-B670-6132D47EE7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753" y="5703118"/>
            <a:ext cx="11176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79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98F92F-B0FB-0A2C-B036-80FD8B07E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D12994-167E-9427-2C61-1F4BC9C0DC9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>
              <a:spcAft>
                <a:spcPts val="600"/>
              </a:spcAft>
            </a:pPr>
            <a:fld id="{9E113F32-3E6D-4F9A-A773-66183D9F62AD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defTabSz="914400">
                <a:spcAft>
                  <a:spcPts val="600"/>
                </a:spcAft>
              </a:pPr>
              <a:t>1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5C5803E-6C05-D097-E2AD-0FEB61654A36}"/>
              </a:ext>
            </a:extLst>
          </p:cNvPr>
          <p:cNvSpPr txBox="1">
            <a:spLocks/>
          </p:cNvSpPr>
          <p:nvPr/>
        </p:nvSpPr>
        <p:spPr>
          <a:xfrm>
            <a:off x="1711960" y="3057525"/>
            <a:ext cx="8755017" cy="88287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i="1" dirty="0">
                <a:latin typeface="Calibri"/>
                <a:ea typeface="Calibri"/>
                <a:cs typeface="Calibri"/>
              </a:rPr>
              <a:t>None of the planners or speakers for this event have any financial relationships to disclose.</a:t>
            </a:r>
            <a:endParaRPr lang="en-US" sz="3000" i="1" dirty="0">
              <a:latin typeface="Calibri"/>
              <a:ea typeface="Calibri"/>
              <a:cs typeface="Calibri"/>
            </a:endParaRPr>
          </a:p>
          <a:p>
            <a:pPr algn="ctr"/>
            <a:endParaRPr lang="en-US" sz="3000" i="1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8443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A10B4-12E0-5410-B7E0-564998233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EFD9C1-91D7-80B6-9037-F96B5E06FBB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defPPr>
              <a:defRPr lang="en-US"/>
            </a:defPPr>
            <a:lvl1pPr marL="0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113F32-3E6D-4F9A-A773-66183D9F62AD}" type="slidenum">
              <a:rPr lang="en-ID" smtClean="0"/>
              <a:pPr/>
              <a:t>10</a:t>
            </a:fld>
            <a:endParaRPr lang="en-ID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5B5582-4018-326D-D9DA-8A79A1C7D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64" y="207818"/>
            <a:ext cx="7647214" cy="57323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42104A-7371-BF60-B662-0C224AB16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9329" y="585526"/>
            <a:ext cx="5071028" cy="497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6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7F35D9A-5ADC-40C0-A56E-793BED250942}"/>
              </a:ext>
            </a:extLst>
          </p:cNvPr>
          <p:cNvSpPr txBox="1"/>
          <p:nvPr/>
        </p:nvSpPr>
        <p:spPr>
          <a:xfrm>
            <a:off x="2542" y="537393"/>
            <a:ext cx="6799847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latin typeface="Montserrat Bold"/>
              </a:rPr>
              <a:t>Amygdala's </a:t>
            </a:r>
            <a:endParaRPr lang="en-US" sz="3600">
              <a:latin typeface="Aptos" panose="020B0004020202020204"/>
            </a:endParaRPr>
          </a:p>
          <a:p>
            <a:r>
              <a:rPr lang="en-US" sz="3600" b="1">
                <a:latin typeface="Montserrat Bold"/>
              </a:rPr>
              <a:t>Evolutionary Training</a:t>
            </a:r>
            <a:endParaRPr lang="en-US" sz="360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9C9DAFF-56B9-480E-BEF5-5D31533B820E}"/>
              </a:ext>
            </a:extLst>
          </p:cNvPr>
          <p:cNvCxnSpPr>
            <a:cxnSpLocks/>
          </p:cNvCxnSpPr>
          <p:nvPr/>
        </p:nvCxnSpPr>
        <p:spPr>
          <a:xfrm>
            <a:off x="0" y="2308131"/>
            <a:ext cx="4497237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A4393D-86D1-234A-8700-4321E974049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defPPr>
              <a:defRPr lang="en-US"/>
            </a:defPPr>
            <a:lvl1pPr marL="0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113F32-3E6D-4F9A-A773-66183D9F62AD}" type="slidenum">
              <a:rPr lang="en-ID" smtClean="0"/>
              <a:pPr/>
              <a:t>11</a:t>
            </a:fld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86544A-0318-544E-BC23-13832C96A228}"/>
              </a:ext>
            </a:extLst>
          </p:cNvPr>
          <p:cNvSpPr/>
          <p:nvPr/>
        </p:nvSpPr>
        <p:spPr>
          <a:xfrm>
            <a:off x="1134518" y="2303396"/>
            <a:ext cx="4520057" cy="230832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i="1">
                <a:latin typeface="Calibri Regular"/>
                <a:ea typeface="Open Sans"/>
                <a:cs typeface="Open Sans"/>
              </a:rPr>
              <a:t>Hunger =</a:t>
            </a:r>
            <a:endParaRPr lang="en-US" sz="3600" b="1" i="1">
              <a:latin typeface="Calibri Regular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600" b="1" i="1">
              <a:latin typeface="Calibri Regular"/>
              <a:ea typeface="Open Sans"/>
              <a:cs typeface="Open Sans"/>
            </a:endParaRPr>
          </a:p>
          <a:p>
            <a:endParaRPr lang="en-US" sz="3600" b="1" i="1">
              <a:latin typeface="Calibri Regular"/>
              <a:ea typeface="Open Sans"/>
              <a:cs typeface="Open Sans"/>
            </a:endParaRPr>
          </a:p>
          <a:p>
            <a:r>
              <a:rPr lang="en-US" sz="3600" b="1" i="1">
                <a:latin typeface="Calibri Regular"/>
                <a:ea typeface="Open Sans"/>
                <a:cs typeface="Open Sans"/>
              </a:rPr>
              <a:t>Social Isolation = 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817707-BC9D-FCC7-260B-41D91AD4E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121" y="1919707"/>
            <a:ext cx="5044151" cy="304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172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C8CF21C-C9F3-4CFA-A9CF-A0F8261336FA}"/>
              </a:ext>
            </a:extLst>
          </p:cNvPr>
          <p:cNvSpPr txBox="1"/>
          <p:nvPr/>
        </p:nvSpPr>
        <p:spPr>
          <a:xfrm>
            <a:off x="1542100" y="653991"/>
            <a:ext cx="267582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solidFill>
                  <a:schemeClr val="accent1">
                    <a:lumMod val="50000"/>
                  </a:schemeClr>
                </a:solidFill>
                <a:latin typeface="Calibri Regular"/>
              </a:rPr>
              <a:t>Supports for Building</a:t>
            </a:r>
            <a:endParaRPr lang="en-US" sz="2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19EE35-CA5E-4D15-A756-4D4B1DE2811C}"/>
              </a:ext>
            </a:extLst>
          </p:cNvPr>
          <p:cNvSpPr txBox="1"/>
          <p:nvPr/>
        </p:nvSpPr>
        <p:spPr>
          <a:xfrm>
            <a:off x="1528453" y="858680"/>
            <a:ext cx="4567547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>
                <a:latin typeface="Montserrat Bold"/>
              </a:rPr>
              <a:t>A Strong PFC</a:t>
            </a:r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9241810-58A3-4C20-8CDE-ECBAAA0E83A8}"/>
              </a:ext>
            </a:extLst>
          </p:cNvPr>
          <p:cNvCxnSpPr>
            <a:cxnSpLocks/>
          </p:cNvCxnSpPr>
          <p:nvPr/>
        </p:nvCxnSpPr>
        <p:spPr>
          <a:xfrm>
            <a:off x="-10427" y="1461303"/>
            <a:ext cx="5780877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07B592-4362-B240-B59E-28C0D9404DD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defPPr>
              <a:defRPr lang="en-US"/>
            </a:defPPr>
            <a:lvl1pPr marL="0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113F32-3E6D-4F9A-A773-66183D9F62AD}" type="slidenum">
              <a:rPr lang="en-ID" smtClean="0"/>
              <a:pPr/>
              <a:t>12</a:t>
            </a:fld>
            <a:endParaRPr lang="en-ID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5221B2E-311F-4347-BE8A-00E9828A98B0}"/>
              </a:ext>
            </a:extLst>
          </p:cNvPr>
          <p:cNvSpPr/>
          <p:nvPr/>
        </p:nvSpPr>
        <p:spPr>
          <a:xfrm>
            <a:off x="514383" y="2061647"/>
            <a:ext cx="7189255" cy="31885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>
                <a:latin typeface="Calibri"/>
                <a:ea typeface="Calibri"/>
                <a:cs typeface="Calibri"/>
              </a:rPr>
              <a:t>Physical Safety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>
                <a:latin typeface="Calibri"/>
                <a:ea typeface="Calibri"/>
                <a:cs typeface="Calibri"/>
              </a:rPr>
              <a:t>Emotional Safety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>
                <a:latin typeface="Calibri"/>
                <a:ea typeface="Calibri"/>
                <a:cs typeface="Calibri"/>
              </a:rPr>
              <a:t>Nutrition, Activity, and Physical Health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>
                <a:latin typeface="Calibri"/>
                <a:ea typeface="Calibri"/>
                <a:cs typeface="Calibri"/>
              </a:rPr>
              <a:t>Skills for Self-Regulation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>
                <a:latin typeface="Calibri"/>
                <a:ea typeface="Calibri"/>
                <a:cs typeface="Calibri"/>
              </a:rPr>
              <a:t>Sense of Belonging/Positive Relationships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>
                <a:latin typeface="Calibri"/>
                <a:ea typeface="Calibri"/>
                <a:cs typeface="Calibri"/>
              </a:rPr>
              <a:t>Coping Skills/Learned Resilience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>
                <a:latin typeface="Calibri"/>
                <a:ea typeface="Calibri"/>
                <a:cs typeface="Calibri"/>
              </a:rPr>
              <a:t>Challenge, Higher-Order Thinking, and Active Learning</a:t>
            </a:r>
          </a:p>
        </p:txBody>
      </p:sp>
    </p:spTree>
    <p:extLst>
      <p:ext uri="{BB962C8B-B14F-4D97-AF65-F5344CB8AC3E}">
        <p14:creationId xmlns:p14="http://schemas.microsoft.com/office/powerpoint/2010/main" val="877125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F2DEB6-FE57-2BE8-3D35-AA1AA4756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9499B3-DF2A-C902-B091-FE827D98691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>
              <a:spcAft>
                <a:spcPts val="600"/>
              </a:spcAft>
            </a:pPr>
            <a:fld id="{9E113F32-3E6D-4F9A-A773-66183D9F62AD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defTabSz="914400">
                <a:spcAft>
                  <a:spcPts val="600"/>
                </a:spcAft>
              </a:pPr>
              <a:t>13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19D21BD-37EA-D05B-BA76-D9A4D5EC3294}"/>
              </a:ext>
            </a:extLst>
          </p:cNvPr>
          <p:cNvSpPr txBox="1">
            <a:spLocks/>
          </p:cNvSpPr>
          <p:nvPr/>
        </p:nvSpPr>
        <p:spPr>
          <a:xfrm>
            <a:off x="1711960" y="2569845"/>
            <a:ext cx="8755017" cy="171599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latin typeface="Calibri"/>
                <a:ea typeface="Calibri"/>
                <a:cs typeface="Calibri"/>
              </a:rPr>
              <a:t>It takes a </a:t>
            </a:r>
            <a:r>
              <a:rPr lang="en-US" sz="5400" b="1" u="sng">
                <a:latin typeface="Calibri"/>
                <a:ea typeface="Calibri"/>
                <a:cs typeface="Calibri"/>
              </a:rPr>
              <a:t>whole team</a:t>
            </a:r>
            <a:r>
              <a:rPr lang="en-US" sz="5400">
                <a:latin typeface="Calibri"/>
                <a:ea typeface="Calibri"/>
                <a:cs typeface="Calibri"/>
              </a:rPr>
              <a:t> </a:t>
            </a:r>
          </a:p>
          <a:p>
            <a:pPr algn="ctr"/>
            <a:r>
              <a:rPr lang="en-US" sz="5400">
                <a:latin typeface="Calibri"/>
                <a:ea typeface="Calibri"/>
                <a:cs typeface="Calibri"/>
              </a:rPr>
              <a:t>to educate the </a:t>
            </a:r>
            <a:r>
              <a:rPr lang="en-US" sz="5400" b="1" u="sng">
                <a:latin typeface="Calibri"/>
                <a:ea typeface="Calibri"/>
                <a:cs typeface="Calibri"/>
              </a:rPr>
              <a:t>whole student</a:t>
            </a:r>
            <a:r>
              <a:rPr lang="en-US" sz="5400">
                <a:latin typeface="Calibri"/>
                <a:ea typeface="Calibri"/>
                <a:cs typeface="Calibri"/>
              </a:rPr>
              <a:t>.</a:t>
            </a:r>
            <a:br>
              <a:rPr lang="en-US" sz="5400">
                <a:latin typeface="Calibri"/>
              </a:rPr>
            </a:br>
            <a:endParaRPr lang="en-US" sz="540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0322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7AED17A-BF36-4A83-B633-AC583FE6627E}"/>
              </a:ext>
            </a:extLst>
          </p:cNvPr>
          <p:cNvSpPr txBox="1"/>
          <p:nvPr/>
        </p:nvSpPr>
        <p:spPr>
          <a:xfrm>
            <a:off x="6547134" y="2869651"/>
            <a:ext cx="5605780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>
                <a:latin typeface="Montserrat Bold"/>
              </a:rPr>
              <a:t>The Whole Student Team =</a:t>
            </a:r>
            <a:endParaRPr lang="en-US" sz="300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A4EC6FF-5371-41AE-B3D2-5B28A13E0CA0}"/>
              </a:ext>
            </a:extLst>
          </p:cNvPr>
          <p:cNvCxnSpPr>
            <a:cxnSpLocks/>
          </p:cNvCxnSpPr>
          <p:nvPr/>
        </p:nvCxnSpPr>
        <p:spPr>
          <a:xfrm>
            <a:off x="0" y="5119104"/>
            <a:ext cx="6383547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B854AB-BA8D-7D44-8D25-4752E788539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defPPr>
              <a:defRPr lang="en-US"/>
            </a:defPPr>
            <a:lvl1pPr marL="0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113F32-3E6D-4F9A-A773-66183D9F62AD}" type="slidenum">
              <a:rPr lang="en-ID" smtClean="0"/>
              <a:pPr/>
              <a:t>14</a:t>
            </a:fld>
            <a:endParaRPr lang="en-ID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5E0C742-1571-AB41-9370-743AB06F1BFD}"/>
              </a:ext>
            </a:extLst>
          </p:cNvPr>
          <p:cNvSpPr/>
          <p:nvPr/>
        </p:nvSpPr>
        <p:spPr>
          <a:xfrm>
            <a:off x="6091649" y="3602174"/>
            <a:ext cx="6010695" cy="129266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00" b="1" i="1">
                <a:latin typeface="Calibri"/>
                <a:ea typeface="Calibri"/>
                <a:cs typeface="Calibri"/>
              </a:rPr>
              <a:t>Educators + Nurses + School Physicians + Pediatricians + Counselors + Coaches + Nutrition Staff, etc.</a:t>
            </a:r>
            <a:endParaRPr lang="en-US" sz="2600" i="1">
              <a:latin typeface="Aptos" panose="020B0004020202020204"/>
              <a:ea typeface="Calibri"/>
              <a:cs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DA0ECA-3542-38A6-3F68-412B115E4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" y="382"/>
            <a:ext cx="6377569" cy="360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789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15EEAE17-6CF1-C042-B726-E98A6A4C68D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AA9955C-4ABE-4C9A-AF7A-D8E511347C63}"/>
              </a:ext>
            </a:extLst>
          </p:cNvPr>
          <p:cNvSpPr/>
          <p:nvPr/>
        </p:nvSpPr>
        <p:spPr>
          <a:xfrm>
            <a:off x="-1" y="-3952"/>
            <a:ext cx="12192000" cy="6858000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D" sz="1351">
              <a:latin typeface="Calibri Regular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D8461A-639B-49F0-8728-BDE3A9F0CF94}"/>
              </a:ext>
            </a:extLst>
          </p:cNvPr>
          <p:cNvSpPr txBox="1"/>
          <p:nvPr/>
        </p:nvSpPr>
        <p:spPr>
          <a:xfrm>
            <a:off x="1568783" y="1798152"/>
            <a:ext cx="9054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>
                <a:solidFill>
                  <a:schemeClr val="bg1"/>
                </a:solidFill>
                <a:latin typeface="Montserrat Bold" pitchFamily="2" charset="77"/>
              </a:rPr>
              <a:t>MAINE DEPARTMENT </a:t>
            </a:r>
            <a:br>
              <a:rPr lang="en-US" sz="1600" b="1">
                <a:solidFill>
                  <a:schemeClr val="bg1"/>
                </a:solidFill>
                <a:latin typeface="Montserrat Bold" pitchFamily="2" charset="77"/>
              </a:rPr>
            </a:br>
            <a:r>
              <a:rPr lang="en-US" sz="1600" b="1">
                <a:solidFill>
                  <a:schemeClr val="bg1"/>
                </a:solidFill>
                <a:latin typeface="Montserrat Bold" pitchFamily="2" charset="77"/>
              </a:rPr>
              <a:t>OF EDUCATION</a:t>
            </a:r>
            <a:endParaRPr lang="en-ID" sz="1600" b="1">
              <a:solidFill>
                <a:schemeClr val="bg1"/>
              </a:solidFill>
              <a:latin typeface="Montserrat Bold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A29866-9EF0-4DF7-8E1E-E9BFC4B8A3A1}"/>
              </a:ext>
            </a:extLst>
          </p:cNvPr>
          <p:cNvSpPr/>
          <p:nvPr/>
        </p:nvSpPr>
        <p:spPr>
          <a:xfrm>
            <a:off x="1" y="3399730"/>
            <a:ext cx="2465799" cy="5854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D" sz="1351">
              <a:latin typeface="Calibri Regular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C0B539-02C9-43E6-902E-169409129F56}"/>
              </a:ext>
            </a:extLst>
          </p:cNvPr>
          <p:cNvSpPr/>
          <p:nvPr/>
        </p:nvSpPr>
        <p:spPr>
          <a:xfrm>
            <a:off x="9726202" y="3399730"/>
            <a:ext cx="2465799" cy="5854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D" sz="1351">
              <a:latin typeface="Calibri Regular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B97B7C-7535-5E47-B464-BBE3397755BF}"/>
              </a:ext>
            </a:extLst>
          </p:cNvPr>
          <p:cNvSpPr/>
          <p:nvPr/>
        </p:nvSpPr>
        <p:spPr>
          <a:xfrm>
            <a:off x="0" y="5622079"/>
            <a:ext cx="12192000" cy="99320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2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DE5373-F544-4B3F-8062-C066E172766C}"/>
              </a:ext>
            </a:extLst>
          </p:cNvPr>
          <p:cNvSpPr/>
          <p:nvPr/>
        </p:nvSpPr>
        <p:spPr>
          <a:xfrm>
            <a:off x="208563" y="5856287"/>
            <a:ext cx="5891732" cy="51209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000" b="1">
                <a:latin typeface="Montserrat"/>
                <a:ea typeface="Open Sans"/>
                <a:cs typeface="Open Sans"/>
              </a:rPr>
              <a:t>Presented by: </a:t>
            </a:r>
            <a:r>
              <a:rPr lang="en-US" sz="2000">
                <a:latin typeface="Montserrat"/>
                <a:ea typeface="Open Sans"/>
                <a:cs typeface="Open Sans"/>
              </a:rPr>
              <a:t>Commissioner Pender Makin</a:t>
            </a:r>
            <a:endParaRPr lang="en-US" sz="2000"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E2C7253-7F98-3A48-8996-25B947C45E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9008" y="5756575"/>
            <a:ext cx="1379440" cy="72420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AF18568-CFA3-6744-8586-2959234A3186}"/>
              </a:ext>
            </a:extLst>
          </p:cNvPr>
          <p:cNvSpPr txBox="1"/>
          <p:nvPr/>
        </p:nvSpPr>
        <p:spPr>
          <a:xfrm>
            <a:off x="2475958" y="2579131"/>
            <a:ext cx="7260404" cy="1969770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>
                <a:solidFill>
                  <a:schemeClr val="bg1"/>
                </a:solidFill>
                <a:latin typeface="Montserrat Bold"/>
              </a:rPr>
              <a:t>Educating the Whole Student</a:t>
            </a:r>
            <a:endParaRPr lang="en-US" sz="6000">
              <a:solidFill>
                <a:schemeClr val="bg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3F06380-D4BF-934F-9E7A-6BF813EF09ED}"/>
              </a:ext>
            </a:extLst>
          </p:cNvPr>
          <p:cNvCxnSpPr/>
          <p:nvPr/>
        </p:nvCxnSpPr>
        <p:spPr>
          <a:xfrm>
            <a:off x="5138285" y="2439555"/>
            <a:ext cx="1915427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994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E5F30F-AD18-4851-9747-C1722EE39B43}"/>
              </a:ext>
            </a:extLst>
          </p:cNvPr>
          <p:cNvSpPr txBox="1"/>
          <p:nvPr/>
        </p:nvSpPr>
        <p:spPr>
          <a:xfrm>
            <a:off x="6024880" y="1758221"/>
            <a:ext cx="4828273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>
                <a:latin typeface="Montserrat Bold"/>
              </a:rPr>
              <a:t>A New Approach?</a:t>
            </a:r>
            <a:endParaRPr lang="en-US" sz="4400" b="1">
              <a:latin typeface="Montserrat Bold" pitchFamily="2" charset="77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A9F5A91-946D-4E21-A560-9AA825711170}"/>
              </a:ext>
            </a:extLst>
          </p:cNvPr>
          <p:cNvCxnSpPr>
            <a:cxnSpLocks/>
          </p:cNvCxnSpPr>
          <p:nvPr/>
        </p:nvCxnSpPr>
        <p:spPr>
          <a:xfrm>
            <a:off x="10924274" y="2060771"/>
            <a:ext cx="126772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15926E43-2780-451F-8B21-48630CCB4D73}"/>
              </a:ext>
            </a:extLst>
          </p:cNvPr>
          <p:cNvSpPr/>
          <p:nvPr/>
        </p:nvSpPr>
        <p:spPr>
          <a:xfrm>
            <a:off x="6024879" y="3212280"/>
            <a:ext cx="3075707" cy="82965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en-US" sz="3600" b="1">
                <a:solidFill>
                  <a:schemeClr val="accent1"/>
                </a:solidFill>
                <a:latin typeface="Montserrat"/>
                <a:ea typeface="Open Sans"/>
                <a:cs typeface="Open Sans"/>
              </a:rPr>
              <a:t>50-100 AD</a:t>
            </a:r>
            <a:endParaRPr lang="en-US" sz="3600" b="1">
              <a:solidFill>
                <a:schemeClr val="accent1"/>
              </a:solidFill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915E06-2629-A342-84B2-E7940BFFBE1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defPPr>
              <a:defRPr lang="en-US"/>
            </a:defPPr>
            <a:lvl1pPr marL="0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113F32-3E6D-4F9A-A773-66183D9F62AD}" type="slidenum">
              <a:rPr lang="en-ID" smtClean="0"/>
              <a:pPr/>
              <a:t>3</a:t>
            </a:fld>
            <a:endParaRPr lang="en-ID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393B4BDA-DD1A-35FB-D207-B15B75613CC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756" b="756"/>
          <a:stretch/>
        </p:blipFill>
        <p:spPr>
          <a:xfrm>
            <a:off x="822169" y="966070"/>
            <a:ext cx="3831227" cy="4925863"/>
          </a:xfrm>
          <a:custGeom>
            <a:avLst/>
            <a:gdLst>
              <a:gd name="connsiteX0" fmla="*/ 0 w 3885984"/>
              <a:gd name="connsiteY0" fmla="*/ 0 h 4925862"/>
              <a:gd name="connsiteX1" fmla="*/ 3885984 w 3885984"/>
              <a:gd name="connsiteY1" fmla="*/ 0 h 4925862"/>
              <a:gd name="connsiteX2" fmla="*/ 3885984 w 3885984"/>
              <a:gd name="connsiteY2" fmla="*/ 4925862 h 4925862"/>
              <a:gd name="connsiteX3" fmla="*/ 0 w 3885984"/>
              <a:gd name="connsiteY3" fmla="*/ 4925862 h 492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5984" h="4925862">
                <a:moveTo>
                  <a:pt x="0" y="0"/>
                </a:moveTo>
                <a:lnTo>
                  <a:pt x="3885984" y="0"/>
                </a:lnTo>
                <a:lnTo>
                  <a:pt x="3885984" y="4925862"/>
                </a:lnTo>
                <a:lnTo>
                  <a:pt x="0" y="492586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01879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919EE35-CA5E-4D15-A756-4D4B1DE2811C}"/>
              </a:ext>
            </a:extLst>
          </p:cNvPr>
          <p:cNvSpPr txBox="1"/>
          <p:nvPr/>
        </p:nvSpPr>
        <p:spPr>
          <a:xfrm>
            <a:off x="1528453" y="858680"/>
            <a:ext cx="5644507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>
                <a:latin typeface="Montserrat Bold"/>
              </a:rPr>
              <a:t>A New Approach?</a:t>
            </a:r>
            <a:endParaRPr lang="en-US" sz="440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9241810-58A3-4C20-8CDE-ECBAAA0E83A8}"/>
              </a:ext>
            </a:extLst>
          </p:cNvPr>
          <p:cNvCxnSpPr>
            <a:cxnSpLocks/>
          </p:cNvCxnSpPr>
          <p:nvPr/>
        </p:nvCxnSpPr>
        <p:spPr>
          <a:xfrm>
            <a:off x="-10427" y="1461303"/>
            <a:ext cx="5780877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07B592-4362-B240-B59E-28C0D9404DD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defPPr>
              <a:defRPr lang="en-US"/>
            </a:defPPr>
            <a:lvl1pPr marL="0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113F32-3E6D-4F9A-A773-66183D9F62AD}" type="slidenum">
              <a:rPr lang="en-ID" smtClean="0"/>
              <a:pPr/>
              <a:t>4</a:t>
            </a:fld>
            <a:endParaRPr lang="en-ID"/>
          </a:p>
        </p:txBody>
      </p:sp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26535D84-B363-8A79-E75B-196E85B22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161" y="1148412"/>
            <a:ext cx="4342697" cy="4114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76590B2-2655-9499-7D96-495C323D5796}"/>
              </a:ext>
            </a:extLst>
          </p:cNvPr>
          <p:cNvSpPr txBox="1"/>
          <p:nvPr/>
        </p:nvSpPr>
        <p:spPr>
          <a:xfrm>
            <a:off x="3027680" y="2489200"/>
            <a:ext cx="2743200" cy="5283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r">
              <a:lnSpc>
                <a:spcPts val="3375"/>
              </a:lnSpc>
              <a:buFont typeface="Arial,Sans-Serif"/>
              <a:buChar char="•"/>
            </a:pPr>
            <a:r>
              <a:rPr lang="en-US" sz="3600" b="1">
                <a:solidFill>
                  <a:srgbClr val="156082"/>
                </a:solidFill>
                <a:latin typeface="Montserrat"/>
                <a:cs typeface="Arial"/>
              </a:rPr>
              <a:t>1899</a:t>
            </a:r>
          </a:p>
        </p:txBody>
      </p:sp>
    </p:spTree>
    <p:extLst>
      <p:ext uri="{BB962C8B-B14F-4D97-AF65-F5344CB8AC3E}">
        <p14:creationId xmlns:p14="http://schemas.microsoft.com/office/powerpoint/2010/main" val="3214820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DC92BB1-87EF-4207-808E-55C02BB714BE}"/>
              </a:ext>
            </a:extLst>
          </p:cNvPr>
          <p:cNvSpPr txBox="1"/>
          <p:nvPr/>
        </p:nvSpPr>
        <p:spPr>
          <a:xfrm>
            <a:off x="5977291" y="1715586"/>
            <a:ext cx="6093460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>
                <a:latin typeface="Montserrat Bold"/>
              </a:rPr>
              <a:t>Education "Reform"</a:t>
            </a:r>
            <a:endParaRPr lang="en-US" sz="44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332307F-A3E0-42BE-BCFB-4EDDBA0D123C}"/>
              </a:ext>
            </a:extLst>
          </p:cNvPr>
          <p:cNvCxnSpPr>
            <a:cxnSpLocks/>
          </p:cNvCxnSpPr>
          <p:nvPr/>
        </p:nvCxnSpPr>
        <p:spPr>
          <a:xfrm>
            <a:off x="6096000" y="2330013"/>
            <a:ext cx="6096000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9CA82-7FCA-864D-9C6B-DB4F32AA7AB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defPPr>
              <a:defRPr lang="en-US"/>
            </a:defPPr>
            <a:lvl1pPr marL="0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113F32-3E6D-4F9A-A773-66183D9F62AD}" type="slidenum">
              <a:rPr lang="en-ID" smtClean="0"/>
              <a:pPr/>
              <a:t>5</a:t>
            </a:fld>
            <a:endParaRPr lang="en-ID"/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9343EF93-B384-6B2A-2515-282489B7E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950" y="1498124"/>
            <a:ext cx="3848100" cy="38481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3FC16D1-7B96-E31C-BD61-E6C97CD53C1B}"/>
              </a:ext>
            </a:extLst>
          </p:cNvPr>
          <p:cNvSpPr txBox="1"/>
          <p:nvPr/>
        </p:nvSpPr>
        <p:spPr>
          <a:xfrm>
            <a:off x="5984240" y="3180080"/>
            <a:ext cx="2743200" cy="5283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ts val="3375"/>
              </a:lnSpc>
              <a:buFont typeface="Arial,Sans-Serif"/>
              <a:buChar char="•"/>
            </a:pPr>
            <a:r>
              <a:rPr lang="en-US" sz="3600" b="1">
                <a:solidFill>
                  <a:srgbClr val="156082"/>
                </a:solidFill>
                <a:latin typeface="Montserrat"/>
                <a:cs typeface="Arial"/>
              </a:rPr>
              <a:t>2002</a:t>
            </a:r>
          </a:p>
        </p:txBody>
      </p:sp>
    </p:spTree>
    <p:extLst>
      <p:ext uri="{BB962C8B-B14F-4D97-AF65-F5344CB8AC3E}">
        <p14:creationId xmlns:p14="http://schemas.microsoft.com/office/powerpoint/2010/main" val="1616449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7245BCD9-D25C-83E6-58C8-96F9C026D1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1218" b="11218"/>
          <a:stretch/>
        </p:blipFill>
        <p:spPr>
          <a:xfrm>
            <a:off x="106201" y="135466"/>
            <a:ext cx="10618157" cy="609938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1F4342-8561-98B4-F47B-7AAA5D6A938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>
              <a:spcAft>
                <a:spcPts val="600"/>
              </a:spcAft>
            </a:pPr>
            <a:fld id="{9E113F32-3E6D-4F9A-A773-66183D9F62AD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defTabSz="914400">
                <a:spcAft>
                  <a:spcPts val="600"/>
                </a:spcAft>
              </a:pPr>
              <a:t>6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54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20F084-94E3-6CF5-D8A5-056A1AB83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42D9AB-D625-CF29-B6E4-C4975C09F7C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defPPr>
              <a:defRPr lang="en-US"/>
            </a:defPPr>
            <a:lvl1pPr marL="0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113F32-3E6D-4F9A-A773-66183D9F62AD}" type="slidenum">
              <a:rPr lang="en-ID" smtClean="0"/>
              <a:pPr/>
              <a:t>7</a:t>
            </a:fld>
            <a:endParaRPr lang="en-ID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AB77B64-7530-DBBF-0467-2BC2C71F274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4989" b="14989"/>
          <a:stretch/>
        </p:blipFill>
        <p:spPr>
          <a:xfrm>
            <a:off x="2109152" y="3492"/>
            <a:ext cx="7983855" cy="6403975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15893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C47840-9564-B896-D13E-10E23B5C3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2DFEC8-A70D-150F-32EC-9B228FEC0F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defPPr>
              <a:defRPr lang="en-US"/>
            </a:defPPr>
            <a:lvl1pPr marL="0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113F32-3E6D-4F9A-A773-66183D9F62AD}" type="slidenum">
              <a:rPr lang="en-ID" smtClean="0"/>
              <a:pPr/>
              <a:t>8</a:t>
            </a:fld>
            <a:endParaRPr lang="en-ID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887A137A-650A-01F7-8B77-444B819B048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436" b="1436"/>
          <a:stretch/>
        </p:blipFill>
        <p:spPr>
          <a:xfrm>
            <a:off x="252412" y="2222"/>
            <a:ext cx="10467975" cy="6081395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50675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3FCEEC1-08E5-4A17-BB93-142807B3B4B8}"/>
              </a:ext>
            </a:extLst>
          </p:cNvPr>
          <p:cNvSpPr/>
          <p:nvPr/>
        </p:nvSpPr>
        <p:spPr>
          <a:xfrm flipH="1">
            <a:off x="6680200" y="1180103"/>
            <a:ext cx="5511800" cy="449779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D" sz="1351">
              <a:latin typeface="Calibri Regular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5B802E-4BF3-4C25-B58C-06A5F4517B74}"/>
              </a:ext>
            </a:extLst>
          </p:cNvPr>
          <p:cNvSpPr txBox="1"/>
          <p:nvPr/>
        </p:nvSpPr>
        <p:spPr>
          <a:xfrm>
            <a:off x="6678763" y="2843064"/>
            <a:ext cx="5416621" cy="11695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>
                <a:solidFill>
                  <a:schemeClr val="bg1"/>
                </a:solidFill>
                <a:latin typeface="Montserrat Bold"/>
              </a:rPr>
              <a:t>Active learning</a:t>
            </a:r>
            <a:endParaRPr lang="en-US" sz="4400">
              <a:solidFill>
                <a:schemeClr val="bg1"/>
              </a:solidFill>
              <a:latin typeface="Aptos" panose="020B0004020202020204"/>
            </a:endParaRPr>
          </a:p>
          <a:p>
            <a:pPr algn="ctr"/>
            <a:r>
              <a:rPr lang="en-US" sz="2600" b="1" i="1">
                <a:solidFill>
                  <a:schemeClr val="bg1"/>
                </a:solidFill>
                <a:latin typeface="Montserrat Bold"/>
              </a:rPr>
              <a:t>depends upon a strong PFC.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30D85A-0422-BA4F-8AA8-847BF6CDFE8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defPPr>
              <a:defRPr lang="en-US"/>
            </a:defPPr>
            <a:lvl1pPr marL="0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113F32-3E6D-4F9A-A773-66183D9F62AD}" type="slidenum">
              <a:rPr lang="en-ID" smtClean="0"/>
              <a:pPr/>
              <a:t>9</a:t>
            </a:fld>
            <a:endParaRPr lang="en-ID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4A3CF9B-181B-D929-992F-08712531B372}"/>
              </a:ext>
            </a:extLst>
          </p:cNvPr>
          <p:cNvSpPr txBox="1"/>
          <p:nvPr/>
        </p:nvSpPr>
        <p:spPr>
          <a:xfrm>
            <a:off x="812799" y="1178560"/>
            <a:ext cx="2631440" cy="156966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 b="1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r>
              <a:rPr lang="en-US" sz="2400" b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Activate and Maintain Attention</a:t>
            </a:r>
            <a:endParaRPr lang="en-US" sz="2400" b="1">
              <a:solidFill>
                <a:schemeClr val="bg1"/>
              </a:solidFill>
              <a:latin typeface="Aptos" panose="020B0004020202020204"/>
              <a:ea typeface="Calibri"/>
              <a:cs typeface="Calibri"/>
            </a:endParaRPr>
          </a:p>
          <a:p>
            <a:endParaRPr lang="en-US" sz="2400" b="1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788F3E9-8D36-BBB2-CDEC-F7F64196E2BE}"/>
              </a:ext>
            </a:extLst>
          </p:cNvPr>
          <p:cNvSpPr txBox="1"/>
          <p:nvPr/>
        </p:nvSpPr>
        <p:spPr>
          <a:xfrm>
            <a:off x="3799838" y="1178559"/>
            <a:ext cx="2631440" cy="156966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 b="1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r>
              <a:rPr lang="en-US" sz="2400" b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Predict Consequences</a:t>
            </a:r>
            <a:endParaRPr lang="en-US">
              <a:solidFill>
                <a:schemeClr val="bg1"/>
              </a:solidFill>
            </a:endParaRPr>
          </a:p>
          <a:p>
            <a:endParaRPr lang="en-US" sz="2400" b="1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BFE7AF2-4284-340F-7875-14F9AA6A1744}"/>
              </a:ext>
            </a:extLst>
          </p:cNvPr>
          <p:cNvSpPr txBox="1"/>
          <p:nvPr/>
        </p:nvSpPr>
        <p:spPr>
          <a:xfrm>
            <a:off x="812798" y="4114799"/>
            <a:ext cx="2631440" cy="156966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 b="1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r>
              <a:rPr lang="en-US" sz="2400" b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Delay </a:t>
            </a:r>
            <a:endParaRPr lang="en-US">
              <a:solidFill>
                <a:schemeClr val="bg1"/>
              </a:solidFill>
              <a:latin typeface="Aptos" panose="020B0004020202020204"/>
              <a:ea typeface="Calibri"/>
              <a:cs typeface="Calibri"/>
            </a:endParaRPr>
          </a:p>
          <a:p>
            <a:r>
              <a:rPr lang="en-US" sz="2400" b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Gratification</a:t>
            </a:r>
            <a:endParaRPr lang="en-US">
              <a:solidFill>
                <a:schemeClr val="bg1"/>
              </a:solidFill>
              <a:latin typeface="Aptos" panose="020B0004020202020204"/>
              <a:ea typeface="Calibri"/>
              <a:cs typeface="Calibri"/>
            </a:endParaRPr>
          </a:p>
          <a:p>
            <a:endParaRPr lang="en-US" sz="2400" b="1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3D8EC92-7297-50F7-AB3F-C49CCC75BC45}"/>
              </a:ext>
            </a:extLst>
          </p:cNvPr>
          <p:cNvSpPr txBox="1"/>
          <p:nvPr/>
        </p:nvSpPr>
        <p:spPr>
          <a:xfrm>
            <a:off x="3799837" y="4114798"/>
            <a:ext cx="2631440" cy="156966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 b="1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r>
              <a:rPr lang="en-US" sz="2400" b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Prioritize Information</a:t>
            </a:r>
            <a:endParaRPr lang="en-US">
              <a:solidFill>
                <a:schemeClr val="bg1"/>
              </a:solidFill>
              <a:latin typeface="Aptos" panose="020B0004020202020204"/>
              <a:ea typeface="Calibri"/>
              <a:cs typeface="Calibri"/>
            </a:endParaRPr>
          </a:p>
          <a:p>
            <a:endParaRPr lang="en-US" sz="2400" b="1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280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7" grpId="0" animBg="1"/>
      <p:bldP spid="38" grpId="0" animBg="1"/>
      <p:bldP spid="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12</cp:revision>
  <dcterms:created xsi:type="dcterms:W3CDTF">2025-10-21T10:52:23Z</dcterms:created>
  <dcterms:modified xsi:type="dcterms:W3CDTF">2025-10-22T19:45:29Z</dcterms:modified>
</cp:coreProperties>
</file>